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5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6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85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2152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05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20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47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9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4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0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1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0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5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3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3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4B6AB3-B757-42A6-85B3-61BBDBD297A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4F09-D99F-41B0-B68F-4839BCD0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92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6B743-928A-41C2-93C2-7E228E2EE3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Family Prayer Ideas!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D2EAB9-CC78-4C10-A276-F35CA5F96C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St. Michael’s Parish</a:t>
            </a:r>
          </a:p>
          <a:p>
            <a:r>
              <a:rPr lang="en-US" dirty="0"/>
              <a:t>Canton, Ohio</a:t>
            </a:r>
          </a:p>
        </p:txBody>
      </p:sp>
    </p:spTree>
    <p:extLst>
      <p:ext uri="{BB962C8B-B14F-4D97-AF65-F5344CB8AC3E}">
        <p14:creationId xmlns:p14="http://schemas.microsoft.com/office/powerpoint/2010/main" val="18604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61" y="0"/>
            <a:ext cx="5127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4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38" y="0"/>
            <a:ext cx="5133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9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91" y="0"/>
            <a:ext cx="5131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41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04" y="0"/>
            <a:ext cx="5141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2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89" y="0"/>
            <a:ext cx="5113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97" y="0"/>
            <a:ext cx="5156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7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per hero prayer">
            <a:extLst>
              <a:ext uri="{FF2B5EF4-FFF2-40B4-BE49-F238E27FC236}">
                <a16:creationId xmlns:a16="http://schemas.microsoft.com/office/drawing/2014/main" xmlns="" id="{61F81294-26E7-45FF-80B6-6C47149A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56" y="571500"/>
            <a:ext cx="4667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44F56-71E6-415E-8094-3D91DE70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74985" y="-867508"/>
            <a:ext cx="12125819" cy="27207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e the source image">
            <a:extLst>
              <a:ext uri="{FF2B5EF4-FFF2-40B4-BE49-F238E27FC236}">
                <a16:creationId xmlns:a16="http://schemas.microsoft.com/office/drawing/2014/main" xmlns="" id="{75D6F979-5457-4321-8FFE-44A5BF8FEF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365125"/>
            <a:ext cx="6756400" cy="6401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9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fun kids prayer">
            <a:extLst>
              <a:ext uri="{FF2B5EF4-FFF2-40B4-BE49-F238E27FC236}">
                <a16:creationId xmlns:a16="http://schemas.microsoft.com/office/drawing/2014/main" xmlns="" id="{14D6502F-8E91-44DC-9010-D3C5622FA4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4084" y="643467"/>
            <a:ext cx="6963832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74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prayer for elementary students">
            <a:extLst>
              <a:ext uri="{FF2B5EF4-FFF2-40B4-BE49-F238E27FC236}">
                <a16:creationId xmlns:a16="http://schemas.microsoft.com/office/drawing/2014/main" xmlns="" id="{E7AFE0B6-774A-4340-A588-AC04DAA465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78" y="1006724"/>
            <a:ext cx="5002213" cy="5025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2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ids prayers">
            <a:extLst>
              <a:ext uri="{FF2B5EF4-FFF2-40B4-BE49-F238E27FC236}">
                <a16:creationId xmlns:a16="http://schemas.microsoft.com/office/drawing/2014/main" xmlns="" id="{BD8526B0-2A11-4258-B92C-A05A1C3E0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71488"/>
            <a:ext cx="714375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kids prayer images">
            <a:extLst>
              <a:ext uri="{FF2B5EF4-FFF2-40B4-BE49-F238E27FC236}">
                <a16:creationId xmlns:a16="http://schemas.microsoft.com/office/drawing/2014/main" xmlns="" id="{3D059016-4CE4-4922-A952-B8CCBB327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43" y="0"/>
            <a:ext cx="5135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86" y="0"/>
            <a:ext cx="9123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9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</TotalTime>
  <Words>11</Words>
  <Application>Microsoft Office PowerPoint</Application>
  <PresentationFormat>Custom</PresentationFormat>
  <Paragraphs>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Family Prayer Ideas!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Prayer Ideas!</dc:title>
  <dc:creator>KATIE Ash</dc:creator>
  <cp:lastModifiedBy>Julie Sutton</cp:lastModifiedBy>
  <cp:revision>6</cp:revision>
  <dcterms:created xsi:type="dcterms:W3CDTF">2019-09-27T12:36:32Z</dcterms:created>
  <dcterms:modified xsi:type="dcterms:W3CDTF">2019-10-10T18:15:45Z</dcterms:modified>
</cp:coreProperties>
</file>